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6" r:id="rId23"/>
  </p:sldIdLst>
  <p:sldSz cx="9144000" cy="6858000" type="screen4x3"/>
  <p:notesSz cx="6797675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987" autoAdjust="0"/>
    <p:restoredTop sz="94675" autoAdjust="0"/>
  </p:normalViewPr>
  <p:slideViewPr>
    <p:cSldViewPr>
      <p:cViewPr varScale="1">
        <p:scale>
          <a:sx n="63" d="100"/>
          <a:sy n="63" d="100"/>
        </p:scale>
        <p:origin x="1364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5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CE7B4-6E6D-43C2-B66A-CC1EB4AEA445}" type="datetimeFigureOut">
              <a:rPr lang="da-DK" smtClean="0"/>
              <a:pPr/>
              <a:t>27-04-2019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BD61A-7800-4473-A016-5ABFD7A90B3D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877262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A2B6F-F94D-4E5F-B423-F1D6AFCEBBA9}" type="datetimeFigureOut">
              <a:rPr lang="da-DK" smtClean="0"/>
              <a:pPr/>
              <a:t>27-04-2019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typografi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1CDE6E-E552-4787-B880-DE366BE08EE4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41079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CDE6E-E552-4787-B880-DE366BE08EE4}" type="slidenum">
              <a:rPr lang="da-DK" smtClean="0"/>
              <a:pPr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01841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5576" y="4149080"/>
            <a:ext cx="7772400" cy="648072"/>
          </a:xfrm>
          <a:prstGeom prst="rect">
            <a:avLst/>
          </a:prstGeom>
        </p:spPr>
        <p:txBody>
          <a:bodyPr/>
          <a:lstStyle>
            <a:lvl1pPr algn="r">
              <a:defRPr sz="2800" b="1"/>
            </a:lvl1pPr>
          </a:lstStyle>
          <a:p>
            <a:r>
              <a:rPr lang="da-DK"/>
              <a:t>Klik for at redigere i master</a:t>
            </a:r>
            <a:endParaRPr lang="da-DK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2051720" y="5229200"/>
            <a:ext cx="6400800" cy="1104528"/>
          </a:xfrm>
          <a:prstGeom prst="rect">
            <a:avLst/>
          </a:prstGeom>
        </p:spPr>
        <p:txBody>
          <a:bodyPr/>
          <a:lstStyle>
            <a:lvl1pPr marL="457200" indent="-457200" algn="r">
              <a:buFont typeface="Arial" pitchFamily="34" charset="0"/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da-DK" dirty="0"/>
          </a:p>
        </p:txBody>
      </p:sp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592545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19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  <a:prstGeom prst="rect">
            <a:avLst/>
          </a:prstGeom>
        </p:spPr>
        <p:txBody>
          <a:bodyPr/>
          <a:lstStyle>
            <a:lvl1pPr algn="r">
              <a:defRPr sz="2800" b="1"/>
            </a:lvl1pPr>
          </a:lstStyle>
          <a:p>
            <a:r>
              <a:rPr lang="da-DK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</p:txBody>
      </p:sp>
      <p:sp>
        <p:nvSpPr>
          <p:cNvPr id="9" name="Rectangle 5"/>
          <p:cNvSpPr txBox="1">
            <a:spLocks noChangeArrowheads="1"/>
          </p:cNvSpPr>
          <p:nvPr userDrawn="1"/>
        </p:nvSpPr>
        <p:spPr>
          <a:xfrm>
            <a:off x="251520" y="6165304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0D3258-771E-41B2-9BDE-2FAF9E1CDDF9}" type="slidenum">
              <a:rPr kumimoji="0" lang="da-DK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da-DK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Billed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086026"/>
            <a:ext cx="946505" cy="52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33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8804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istikbanken.dk/" TargetMode="External"/><Relationship Id="rId2" Type="http://schemas.openxmlformats.org/officeDocument/2006/relationships/hyperlink" Target="http://www.aub.aau.dk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krull@business.aau.d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Om at skrive semester projekt</a:t>
            </a:r>
            <a:br>
              <a:rPr lang="da-DK" dirty="0"/>
            </a:br>
            <a:r>
              <a:rPr lang="da-DK" dirty="0"/>
              <a:t>1. Semester MBA</a:t>
            </a:r>
            <a:br>
              <a:rPr lang="da-DK" dirty="0"/>
            </a:br>
            <a:br>
              <a:rPr lang="da-DK" dirty="0"/>
            </a:b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720" y="5445224"/>
            <a:ext cx="6400800" cy="110452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“Den </a:t>
            </a:r>
            <a:r>
              <a:rPr lang="en-US" dirty="0" err="1"/>
              <a:t>næst</a:t>
            </a:r>
            <a:r>
              <a:rPr lang="en-US" dirty="0"/>
              <a:t> </a:t>
            </a:r>
            <a:r>
              <a:rPr lang="en-US" dirty="0" err="1"/>
              <a:t>sidste</a:t>
            </a:r>
            <a:r>
              <a:rPr lang="en-US" dirty="0"/>
              <a:t> </a:t>
            </a:r>
            <a:r>
              <a:rPr lang="en-US" dirty="0" err="1"/>
              <a:t>Olie</a:t>
            </a:r>
            <a:r>
              <a:rPr lang="en-US" dirty="0"/>
              <a:t>”</a:t>
            </a:r>
          </a:p>
        </p:txBody>
      </p:sp>
      <p:sp>
        <p:nvSpPr>
          <p:cNvPr id="4100" name="Rectangle 5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76248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Slagplan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3" t="31212" r="57538" b="42306"/>
          <a:stretch/>
        </p:blipFill>
        <p:spPr bwMode="auto">
          <a:xfrm>
            <a:off x="899592" y="1831107"/>
            <a:ext cx="4464496" cy="382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kstboks 3"/>
          <p:cNvSpPr txBox="1"/>
          <p:nvPr/>
        </p:nvSpPr>
        <p:spPr>
          <a:xfrm>
            <a:off x="5652120" y="1831107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Problem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Metode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Om undersøgelser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Faginddragelse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da-DK" dirty="0"/>
              <a:t>Dimensionering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 Formalia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a-DK" dirty="0"/>
              <a:t>”Lidt” om eksamen</a:t>
            </a:r>
          </a:p>
        </p:txBody>
      </p:sp>
    </p:spTree>
    <p:extLst>
      <p:ext uri="{BB962C8B-B14F-4D97-AF65-F5344CB8AC3E}">
        <p14:creationId xmlns:p14="http://schemas.microsoft.com/office/powerpoint/2010/main" val="1820972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Semesterprojekt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Tema:</a:t>
            </a:r>
          </a:p>
          <a:p>
            <a:pPr lvl="1"/>
            <a:r>
              <a:rPr lang="da-DK" dirty="0"/>
              <a:t>Lav en analyse af en virksomhed (eller del af) som du/I kender! </a:t>
            </a:r>
          </a:p>
          <a:p>
            <a:pPr lvl="2"/>
            <a:r>
              <a:rPr lang="da-DK" dirty="0"/>
              <a:t>Denne analyse skal omfatte viden/værktøjer fra alle semesterets undervisningsmoduler.</a:t>
            </a:r>
          </a:p>
          <a:p>
            <a:pPr lvl="3"/>
            <a:r>
              <a:rPr lang="da-DK" dirty="0"/>
              <a:t>Organisation (Strategi)</a:t>
            </a:r>
          </a:p>
          <a:p>
            <a:pPr lvl="3"/>
            <a:r>
              <a:rPr lang="da-DK" dirty="0"/>
              <a:t>Økonomistyring</a:t>
            </a:r>
          </a:p>
          <a:p>
            <a:pPr lvl="3"/>
            <a:r>
              <a:rPr lang="da-DK" dirty="0"/>
              <a:t>Globaløkonomi/Samfundsøkonomi</a:t>
            </a:r>
          </a:p>
          <a:p>
            <a:pPr lvl="3"/>
            <a:r>
              <a:rPr lang="da-DK" dirty="0"/>
              <a:t>Marketing </a:t>
            </a: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4294967295"/>
          </p:nvPr>
        </p:nvSpPr>
        <p:spPr>
          <a:xfrm>
            <a:off x="7802563" y="6381750"/>
            <a:ext cx="1341437" cy="476250"/>
          </a:xfrm>
          <a:prstGeom prst="rect">
            <a:avLst/>
          </a:prstGeom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77292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Problemformulering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Her præsenteres problemet</a:t>
            </a:r>
          </a:p>
          <a:p>
            <a:pPr lvl="1"/>
            <a:r>
              <a:rPr lang="da-DK" dirty="0"/>
              <a:t>Paradoks?</a:t>
            </a:r>
          </a:p>
          <a:p>
            <a:pPr lvl="1"/>
            <a:r>
              <a:rPr lang="da-DK" dirty="0" err="1"/>
              <a:t>Undren</a:t>
            </a:r>
            <a:r>
              <a:rPr lang="da-DK" dirty="0"/>
              <a:t>?</a:t>
            </a:r>
          </a:p>
          <a:p>
            <a:pPr lvl="1"/>
            <a:r>
              <a:rPr lang="da-DK" dirty="0"/>
              <a:t>Undersøgelse?</a:t>
            </a:r>
          </a:p>
          <a:p>
            <a:pPr lvl="2"/>
            <a:r>
              <a:rPr lang="da-DK" dirty="0"/>
              <a:t>Hvorfor (indledning eller her?)</a:t>
            </a:r>
          </a:p>
          <a:p>
            <a:pPr lvl="1">
              <a:buFontTx/>
              <a:buNone/>
            </a:pPr>
            <a:endParaRPr lang="da-DK" dirty="0"/>
          </a:p>
          <a:p>
            <a:r>
              <a:rPr lang="da-DK" dirty="0"/>
              <a:t>Sørger for at problemet fremstår som et problem der </a:t>
            </a:r>
            <a:r>
              <a:rPr lang="da-DK" u="sng" dirty="0"/>
              <a:t>fortjener</a:t>
            </a:r>
            <a:r>
              <a:rPr lang="da-DK" dirty="0"/>
              <a:t> en behandling!!!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9220" name="Pladsholder til diasnumm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58355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Metodeafsnit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Det er i dette afsnit I giver læseren en begrundet overbevisning om at I kan:</a:t>
            </a:r>
          </a:p>
          <a:p>
            <a:pPr lvl="1"/>
            <a:r>
              <a:rPr lang="da-DK" dirty="0"/>
              <a:t>Indløse problemformulering på en:</a:t>
            </a:r>
          </a:p>
          <a:p>
            <a:pPr lvl="2"/>
            <a:r>
              <a:rPr lang="da-DK" dirty="0"/>
              <a:t>Struktureret</a:t>
            </a:r>
          </a:p>
          <a:p>
            <a:pPr lvl="2"/>
            <a:r>
              <a:rPr lang="da-DK" dirty="0"/>
              <a:t>Velovervejet måde</a:t>
            </a:r>
          </a:p>
          <a:p>
            <a:r>
              <a:rPr lang="da-DK" dirty="0"/>
              <a:t>Afsnittet redegør for vægtningen mellem:</a:t>
            </a:r>
          </a:p>
          <a:p>
            <a:pPr lvl="1"/>
            <a:r>
              <a:rPr lang="da-DK" dirty="0"/>
              <a:t>Teori</a:t>
            </a:r>
          </a:p>
          <a:p>
            <a:pPr lvl="1"/>
            <a:r>
              <a:rPr lang="da-DK" dirty="0"/>
              <a:t>Empiri</a:t>
            </a:r>
          </a:p>
          <a:p>
            <a:pPr lvl="1"/>
            <a:r>
              <a:rPr lang="da-DK" dirty="0"/>
              <a:t>Dybde</a:t>
            </a:r>
          </a:p>
          <a:p>
            <a:r>
              <a:rPr lang="da-DK" dirty="0"/>
              <a:t>Forventninger om</a:t>
            </a:r>
          </a:p>
          <a:p>
            <a:pPr lvl="1"/>
            <a:r>
              <a:rPr lang="da-DK" dirty="0"/>
              <a:t>Delkonklusioner</a:t>
            </a:r>
          </a:p>
          <a:p>
            <a:endParaRPr lang="da-DK" dirty="0"/>
          </a:p>
          <a:p>
            <a:endParaRPr lang="en-US" dirty="0"/>
          </a:p>
        </p:txBody>
      </p:sp>
      <p:sp>
        <p:nvSpPr>
          <p:cNvPr id="11268" name="Pladsholder til diasnumm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42740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Metodeafsnit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Det er i dette afsnit I giver læseren en begrundet overbevisning om at I kan:</a:t>
            </a:r>
          </a:p>
          <a:p>
            <a:pPr lvl="1"/>
            <a:r>
              <a:rPr lang="da-DK" dirty="0"/>
              <a:t>Indløse problemformulering på en:</a:t>
            </a:r>
          </a:p>
          <a:p>
            <a:pPr lvl="2"/>
            <a:r>
              <a:rPr lang="da-DK" dirty="0"/>
              <a:t>Struktureret</a:t>
            </a:r>
          </a:p>
          <a:p>
            <a:pPr lvl="2"/>
            <a:r>
              <a:rPr lang="da-DK" dirty="0"/>
              <a:t>Velovervejet måde</a:t>
            </a:r>
          </a:p>
          <a:p>
            <a:r>
              <a:rPr lang="da-DK" dirty="0"/>
              <a:t>Afsnittet redegør for vægtningen mellem:</a:t>
            </a:r>
          </a:p>
          <a:p>
            <a:pPr lvl="1"/>
            <a:r>
              <a:rPr lang="da-DK" dirty="0"/>
              <a:t>Teori</a:t>
            </a:r>
          </a:p>
          <a:p>
            <a:pPr lvl="1"/>
            <a:r>
              <a:rPr lang="da-DK" dirty="0"/>
              <a:t>Empiri				</a:t>
            </a:r>
          </a:p>
          <a:p>
            <a:pPr lvl="1"/>
            <a:r>
              <a:rPr lang="da-DK" dirty="0"/>
              <a:t>Dybde</a:t>
            </a:r>
          </a:p>
          <a:p>
            <a:r>
              <a:rPr lang="da-DK" dirty="0"/>
              <a:t>Forventninger om</a:t>
            </a:r>
          </a:p>
          <a:p>
            <a:pPr lvl="1"/>
            <a:r>
              <a:rPr lang="da-DK" dirty="0"/>
              <a:t>Delkonklusioner</a:t>
            </a:r>
          </a:p>
          <a:p>
            <a:endParaRPr lang="da-DK" dirty="0"/>
          </a:p>
          <a:p>
            <a:endParaRPr lang="en-US" dirty="0"/>
          </a:p>
        </p:txBody>
      </p:sp>
      <p:sp>
        <p:nvSpPr>
          <p:cNvPr id="11268" name="Pladsholder til diasnumm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endParaRPr lang="da-DK" dirty="0"/>
          </a:p>
        </p:txBody>
      </p:sp>
      <p:sp>
        <p:nvSpPr>
          <p:cNvPr id="2" name="Ellipse 1"/>
          <p:cNvSpPr/>
          <p:nvPr/>
        </p:nvSpPr>
        <p:spPr>
          <a:xfrm>
            <a:off x="683568" y="3897748"/>
            <a:ext cx="2016224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4" name="Lige pilforbindelse 3"/>
          <p:cNvCxnSpPr/>
          <p:nvPr/>
        </p:nvCxnSpPr>
        <p:spPr>
          <a:xfrm flipH="1">
            <a:off x="2843808" y="4257788"/>
            <a:ext cx="1512168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54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Teori/</a:t>
            </a:r>
            <a:r>
              <a:rPr lang="da-DK" dirty="0" err="1"/>
              <a:t>Emperi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Projektet bør </a:t>
            </a:r>
            <a:r>
              <a:rPr lang="da-DK" b="1" dirty="0"/>
              <a:t>ikke</a:t>
            </a:r>
            <a:r>
              <a:rPr lang="da-DK" dirty="0"/>
              <a:t> være en teori redegørelse, men derimod et projekt, hvor teorier anvendes i forbindelse med en praktisk problemstilling.</a:t>
            </a:r>
          </a:p>
          <a:p>
            <a:endParaRPr lang="da-DK" dirty="0"/>
          </a:p>
          <a:p>
            <a:r>
              <a:rPr lang="da-DK" dirty="0"/>
              <a:t>Tommelfingerregel</a:t>
            </a:r>
          </a:p>
          <a:p>
            <a:pPr lvl="1"/>
            <a:r>
              <a:rPr lang="da-DK" dirty="0"/>
              <a:t>Der bør alene redegøres for den teori </a:t>
            </a:r>
            <a:r>
              <a:rPr lang="da-DK" u="sng" dirty="0"/>
              <a:t>læseren</a:t>
            </a:r>
            <a:r>
              <a:rPr lang="da-DK" dirty="0"/>
              <a:t> er nødt til at kunne for at forstå projektets empiri.</a:t>
            </a:r>
          </a:p>
          <a:p>
            <a:pPr lvl="1"/>
            <a:r>
              <a:rPr lang="da-DK" dirty="0">
                <a:sym typeface="Wingdings" pitchFamily="2" charset="2"/>
              </a:rPr>
              <a:t> Fokus må derfor være at sætte læseren ind i teorien samt redegøre for dens relevans i forhold til ”data” empiri!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15437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Metodeafsnit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Det er i dette afsnit I giver læseren en begrundet overbevisning om at I kan:</a:t>
            </a:r>
          </a:p>
          <a:p>
            <a:pPr lvl="1"/>
            <a:r>
              <a:rPr lang="da-DK" dirty="0"/>
              <a:t>Indløse problemformulering på en:</a:t>
            </a:r>
          </a:p>
          <a:p>
            <a:pPr lvl="2"/>
            <a:r>
              <a:rPr lang="da-DK" dirty="0"/>
              <a:t>Struktureret</a:t>
            </a:r>
          </a:p>
          <a:p>
            <a:pPr lvl="2"/>
            <a:r>
              <a:rPr lang="da-DK" dirty="0"/>
              <a:t>Velovervejet måde</a:t>
            </a:r>
          </a:p>
          <a:p>
            <a:r>
              <a:rPr lang="da-DK" dirty="0"/>
              <a:t>Afsnittet redegør for vægtningen mellem:</a:t>
            </a:r>
          </a:p>
          <a:p>
            <a:pPr lvl="1"/>
            <a:r>
              <a:rPr lang="da-DK" dirty="0"/>
              <a:t>Teori</a:t>
            </a:r>
          </a:p>
          <a:p>
            <a:pPr lvl="1"/>
            <a:r>
              <a:rPr lang="da-DK" dirty="0"/>
              <a:t>Empiri</a:t>
            </a:r>
          </a:p>
          <a:p>
            <a:pPr lvl="1"/>
            <a:r>
              <a:rPr lang="da-DK" dirty="0"/>
              <a:t>Dybde</a:t>
            </a:r>
          </a:p>
          <a:p>
            <a:r>
              <a:rPr lang="da-DK" dirty="0"/>
              <a:t>Forventninger om</a:t>
            </a:r>
          </a:p>
          <a:p>
            <a:pPr lvl="1"/>
            <a:r>
              <a:rPr lang="da-DK" dirty="0"/>
              <a:t>Delkonklusioner</a:t>
            </a:r>
          </a:p>
          <a:p>
            <a:endParaRPr lang="da-DK" dirty="0"/>
          </a:p>
          <a:p>
            <a:endParaRPr lang="en-US" dirty="0"/>
          </a:p>
        </p:txBody>
      </p:sp>
      <p:sp>
        <p:nvSpPr>
          <p:cNvPr id="11268" name="Pladsholder til diasnumm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5225"/>
            <a:ext cx="2133600" cy="476250"/>
          </a:xfrm>
          <a:prstGeom prst="rect">
            <a:avLst/>
          </a:prstGeom>
          <a:noFill/>
        </p:spPr>
        <p:txBody>
          <a:bodyPr/>
          <a:lstStyle/>
          <a:p>
            <a:endParaRPr lang="da-DK" dirty="0"/>
          </a:p>
        </p:txBody>
      </p:sp>
      <p:sp>
        <p:nvSpPr>
          <p:cNvPr id="5" name="Ellipse 4"/>
          <p:cNvSpPr/>
          <p:nvPr/>
        </p:nvSpPr>
        <p:spPr>
          <a:xfrm>
            <a:off x="899592" y="4653136"/>
            <a:ext cx="1800200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cxnSp>
        <p:nvCxnSpPr>
          <p:cNvPr id="7" name="Lige pilforbindelse 6"/>
          <p:cNvCxnSpPr/>
          <p:nvPr/>
        </p:nvCxnSpPr>
        <p:spPr>
          <a:xfrm flipH="1">
            <a:off x="2915816" y="4797152"/>
            <a:ext cx="1152128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159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Dybde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Sørg for at redegøre for hvilket datamateriale som I vil bruge</a:t>
            </a:r>
          </a:p>
          <a:p>
            <a:pPr lvl="1"/>
            <a:r>
              <a:rPr lang="da-DK" dirty="0"/>
              <a:t>En ordentlig beskrivelse af dette ”siger” noget om dybden</a:t>
            </a:r>
          </a:p>
          <a:p>
            <a:pPr lvl="1"/>
            <a:endParaRPr lang="da-DK" dirty="0"/>
          </a:p>
          <a:p>
            <a:r>
              <a:rPr lang="da-DK" dirty="0"/>
              <a:t>Hellere et par ”dybe” analyser end at ”skøjte” hen over meget uinteressant stof uden at vise egentlig forståelse/anvendelse</a:t>
            </a:r>
          </a:p>
        </p:txBody>
      </p:sp>
    </p:spTree>
    <p:extLst>
      <p:ext uri="{BB962C8B-B14F-4D97-AF65-F5344CB8AC3E}">
        <p14:creationId xmlns:p14="http://schemas.microsoft.com/office/powerpoint/2010/main" val="218011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Undersøgelser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Skal være relevante og argumenterede i metodeafsnittet</a:t>
            </a:r>
          </a:p>
          <a:p>
            <a:r>
              <a:rPr lang="da-DK" dirty="0"/>
              <a:t>Husk der er masser af gode data på </a:t>
            </a:r>
          </a:p>
          <a:p>
            <a:pPr lvl="1"/>
            <a:r>
              <a:rPr lang="da-DK" dirty="0">
                <a:hlinkClick r:id="rId2"/>
              </a:rPr>
              <a:t>http://www.aub.aau.dk</a:t>
            </a:r>
            <a:endParaRPr lang="da-DK" dirty="0"/>
          </a:p>
          <a:p>
            <a:r>
              <a:rPr lang="da-DK" dirty="0">
                <a:hlinkClick r:id="rId3"/>
              </a:rPr>
              <a:t>http://www.statistikbanken.dk</a:t>
            </a:r>
            <a:endParaRPr lang="da-DK" dirty="0"/>
          </a:p>
          <a:p>
            <a:endParaRPr lang="da-DK" dirty="0"/>
          </a:p>
          <a:p>
            <a:r>
              <a:rPr lang="da-DK" dirty="0"/>
              <a:t>Evidens og validering af undersøgelser</a:t>
            </a:r>
          </a:p>
          <a:p>
            <a:pPr lvl="1"/>
            <a:r>
              <a:rPr lang="da-DK" dirty="0"/>
              <a:t>Bogen: Produktion af viden (Peter Nielsen)</a:t>
            </a:r>
          </a:p>
          <a:p>
            <a:endParaRPr lang="da-DK" dirty="0"/>
          </a:p>
          <a:p>
            <a:pPr lvl="1">
              <a:buNone/>
            </a:pPr>
            <a:r>
              <a:rPr lang="da-DK" dirty="0"/>
              <a:t>	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755357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/>
              <a:t>Faginddragelse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Strategi og organisation</a:t>
            </a:r>
          </a:p>
          <a:p>
            <a:r>
              <a:rPr lang="da-DK" dirty="0"/>
              <a:t>Økonomisk styring og ledelse</a:t>
            </a:r>
          </a:p>
          <a:p>
            <a:r>
              <a:rPr lang="da-DK" dirty="0"/>
              <a:t>Virksomheder og deres økonomiske omgivelser</a:t>
            </a:r>
          </a:p>
          <a:p>
            <a:r>
              <a:rPr lang="da-DK" dirty="0"/>
              <a:t>Marketing i et strategisk perspektiv</a:t>
            </a:r>
          </a:p>
          <a:p>
            <a:endParaRPr lang="da-DK" dirty="0"/>
          </a:p>
          <a:p>
            <a:r>
              <a:rPr lang="da-DK" dirty="0"/>
              <a:t> Sørg for at vælge en metode (og problem) hvor det er muligt at inddrage ovennævnte ”fagområder” </a:t>
            </a:r>
          </a:p>
          <a:p>
            <a:pPr lvl="1"/>
            <a:r>
              <a:rPr lang="da-DK" dirty="0"/>
              <a:t>Valg/fravalg</a:t>
            </a:r>
          </a:p>
          <a:p>
            <a:pPr lvl="2"/>
            <a:r>
              <a:rPr lang="da-DK" dirty="0"/>
              <a:t>Relevans</a:t>
            </a:r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566763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Dimensionering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Husk det er den relevante metode der er dimensionerende for vægtningen af faginddragelsen</a:t>
            </a:r>
          </a:p>
          <a:p>
            <a:pPr lvl="1"/>
            <a:r>
              <a:rPr lang="da-DK" dirty="0"/>
              <a:t>”Her styrer I selv”</a:t>
            </a:r>
          </a:p>
          <a:p>
            <a:endParaRPr lang="da-DK" dirty="0"/>
          </a:p>
          <a:p>
            <a:r>
              <a:rPr lang="da-DK" dirty="0"/>
              <a:t>En diskussion af løsningsmetoden er et GODT eksamensemne</a:t>
            </a:r>
          </a:p>
          <a:p>
            <a:endParaRPr lang="da-DK" dirty="0"/>
          </a:p>
          <a:p>
            <a:r>
              <a:rPr lang="da-DK" dirty="0"/>
              <a:t>Jeres relevante interesse må gerne skinne igennem her</a:t>
            </a:r>
          </a:p>
          <a:p>
            <a:endParaRPr lang="da-DK" dirty="0"/>
          </a:p>
          <a:p>
            <a:pPr marL="0" indent="0">
              <a:buNone/>
            </a:pPr>
            <a:r>
              <a:rPr lang="da-DK" dirty="0"/>
              <a:t> </a:t>
            </a:r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38267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a-DK" sz="28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Struktur</a:t>
            </a:r>
            <a:br>
              <a:rPr lang="da-DK" sz="44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da-DK" sz="20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Et overblik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79512" y="1484784"/>
            <a:ext cx="874871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Indledning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Problemformulering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Metode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Hvad gør jeg?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Hvordan gør jeg det?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Hvilke teorier inddrager jeg?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Hvad afgrænser jeg mig fra?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Hvordan er den overordnede struktur for opgaven?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Behandling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Beskrivelse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Analyse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Konklusion</a:t>
            </a: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Perspektivering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7209849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a-DK" sz="28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Struktur</a:t>
            </a:r>
            <a:br>
              <a:rPr lang="da-DK" sz="44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da-DK" sz="20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Et overblik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79512" y="1484784"/>
            <a:ext cx="874871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Indledning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Problemformulering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Metode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Hvad gør jeg?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Hvordan gør jeg det?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Hvilke teorier inddrager jeg?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Hvad afgrænser jeg mig fra?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Hvordan er den overordnede struktur for opgaven?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Behandling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Beskrivelse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Analyse</a:t>
            </a: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Konklusion</a:t>
            </a: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Perspektivering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</p:txBody>
      </p:sp>
      <p:sp>
        <p:nvSpPr>
          <p:cNvPr id="5" name="Ellipse 4"/>
          <p:cNvSpPr/>
          <p:nvPr/>
        </p:nvSpPr>
        <p:spPr>
          <a:xfrm>
            <a:off x="179512" y="5157192"/>
            <a:ext cx="3096344" cy="792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727402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a-DK" sz="28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Formalia</a:t>
            </a:r>
            <a:br>
              <a:rPr lang="da-DK" sz="44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da-DK" sz="20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Detaljerne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79512" y="1484784"/>
            <a:ext cx="874871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Følgende layout er et krav: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Times New Roman, 12 pkt.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Linjeafstand 1,5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Top margin 2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Bund margin 3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Side margin 2,5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35 sider (maximalt) inklusiv: </a:t>
            </a:r>
            <a:r>
              <a:rPr lang="da-DK" sz="10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(2/50, 3/60)</a:t>
            </a: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Forside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Indholdsfortegnelse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Litteraturliste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Men eksklusiv bilag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Figurer, tabeller og tegninger er som udgangspunkt indregnet i sidetallet, men det vil bero på en individuel vurdering.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6834083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a-DK" sz="28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Formalia</a:t>
            </a:r>
            <a:br>
              <a:rPr lang="da-DK" sz="44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da-DK" sz="2000" b="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Detaljerne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179512" y="1484784"/>
            <a:ext cx="874871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Følgende layout er et krav: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Times New Roman, 12 pkt.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Linjeafstand 1,5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Top margin 2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Bund margin 3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Side margin 2,5 cm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24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35 sider (maximalt) inklusiv: </a:t>
            </a:r>
            <a:r>
              <a:rPr lang="da-DK" sz="10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(2/50, 3/60)</a:t>
            </a: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Forside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Indholdsfortegnelse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Litteraturliste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Men eksklusiv bilag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r>
              <a:rPr lang="da-DK" sz="1600" dirty="0">
                <a:solidFill>
                  <a:schemeClr val="tx1"/>
                </a:solidFill>
                <a:latin typeface="Verdana" pitchFamily="34" charset="0"/>
                <a:ea typeface="MS PGothic" pitchFamily="34" charset="-128"/>
                <a:cs typeface="ＭＳ Ｐゴシック" pitchFamily="-106" charset="-128"/>
              </a:rPr>
              <a:t>Figurer, tabeller og tegninger er som udgangspunkt indregnet i sidetallet, men det vil bero på en individuel vurdering.</a:t>
            </a: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819150" lvl="1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16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  <a:p>
            <a:pPr marL="361950" indent="-361950" defTabSz="590550" eaLnBrk="0" hangingPunct="0">
              <a:lnSpc>
                <a:spcPct val="90000"/>
              </a:lnSpc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Zapf Dingbats" charset="2"/>
              <a:buChar char="n"/>
              <a:tabLst>
                <a:tab pos="2157413" algn="l"/>
              </a:tabLst>
              <a:defRPr/>
            </a:pPr>
            <a:endParaRPr lang="da-DK" sz="2400" dirty="0">
              <a:solidFill>
                <a:schemeClr val="tx1"/>
              </a:solidFill>
              <a:latin typeface="Verdana" pitchFamily="34" charset="0"/>
              <a:ea typeface="MS PGothic" pitchFamily="34" charset="-128"/>
              <a:cs typeface="ＭＳ Ｐゴシック" pitchFamily="-106" charset="-128"/>
            </a:endParaRPr>
          </a:p>
        </p:txBody>
      </p:sp>
      <p:sp>
        <p:nvSpPr>
          <p:cNvPr id="5" name="Ellipse 4"/>
          <p:cNvSpPr/>
          <p:nvPr/>
        </p:nvSpPr>
        <p:spPr>
          <a:xfrm>
            <a:off x="1763688" y="3356992"/>
            <a:ext cx="2232248" cy="6480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2789406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Samarbejdet med vejleder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Primært omkring</a:t>
            </a:r>
          </a:p>
          <a:p>
            <a:pPr lvl="1"/>
            <a:r>
              <a:rPr lang="da-DK" dirty="0"/>
              <a:t>Problem</a:t>
            </a:r>
          </a:p>
          <a:p>
            <a:pPr lvl="1"/>
            <a:r>
              <a:rPr lang="da-DK" dirty="0"/>
              <a:t>Metode</a:t>
            </a:r>
          </a:p>
          <a:p>
            <a:pPr lvl="1"/>
            <a:r>
              <a:rPr lang="da-DK" dirty="0"/>
              <a:t>Relevant stof</a:t>
            </a:r>
          </a:p>
          <a:p>
            <a:endParaRPr lang="da-DK" dirty="0"/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12197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Aflevering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Projektet afleveres som 1 (ÉN) PDF fil af ”gruppens” medlemmer</a:t>
            </a:r>
          </a:p>
          <a:p>
            <a:pPr lvl="1"/>
            <a:r>
              <a:rPr lang="da-DK" dirty="0"/>
              <a:t>28/5-2019 </a:t>
            </a:r>
          </a:p>
          <a:p>
            <a:pPr lvl="1"/>
            <a:endParaRPr lang="da-DK" dirty="0"/>
          </a:p>
          <a:p>
            <a:r>
              <a:rPr lang="da-DK" dirty="0"/>
              <a:t>Husk </a:t>
            </a:r>
          </a:p>
          <a:p>
            <a:pPr lvl="1"/>
            <a:r>
              <a:rPr lang="da-DK" dirty="0"/>
              <a:t>Navn på alle gruppedeltagere</a:t>
            </a:r>
          </a:p>
          <a:p>
            <a:pPr lvl="1"/>
            <a:endParaRPr lang="da-DK" dirty="0"/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53391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”Lidt” om eksamen</a:t>
            </a:r>
          </a:p>
        </p:txBody>
      </p:sp>
      <p:pic>
        <p:nvPicPr>
          <p:cNvPr id="4" name="Pladsholder til indhold 3" descr="eksamen_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700807"/>
            <a:ext cx="5832648" cy="3914355"/>
          </a:xfrm>
        </p:spPr>
      </p:pic>
    </p:spTree>
    <p:extLst>
      <p:ext uri="{BB962C8B-B14F-4D97-AF65-F5344CB8AC3E}">
        <p14:creationId xmlns:p14="http://schemas.microsoft.com/office/powerpoint/2010/main" val="4166875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Eksamen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Mundtlig eksamen med udgangspunkt i et (gruppe) projekt</a:t>
            </a:r>
          </a:p>
          <a:p>
            <a:endParaRPr lang="da-DK" dirty="0"/>
          </a:p>
          <a:p>
            <a:r>
              <a:rPr lang="da-DK" dirty="0"/>
              <a:t>45 minutter fra N til N</a:t>
            </a:r>
          </a:p>
          <a:p>
            <a:endParaRPr lang="da-DK" dirty="0"/>
          </a:p>
          <a:p>
            <a:r>
              <a:rPr lang="da-DK" dirty="0"/>
              <a:t>Forslag </a:t>
            </a:r>
          </a:p>
          <a:p>
            <a:pPr lvl="1"/>
            <a:r>
              <a:rPr lang="da-DK" dirty="0"/>
              <a:t>Tag ”magten”</a:t>
            </a:r>
          </a:p>
        </p:txBody>
      </p:sp>
    </p:spTree>
    <p:extLst>
      <p:ext uri="{BB962C8B-B14F-4D97-AF65-F5344CB8AC3E}">
        <p14:creationId xmlns:p14="http://schemas.microsoft.com/office/powerpoint/2010/main" val="2036771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Eksamen forts.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Lav et oplæg</a:t>
            </a:r>
          </a:p>
          <a:p>
            <a:pPr lvl="1"/>
            <a:r>
              <a:rPr lang="da-DK" dirty="0"/>
              <a:t>4 - 7 sider</a:t>
            </a:r>
          </a:p>
          <a:p>
            <a:pPr lvl="2"/>
            <a:r>
              <a:rPr lang="da-DK" dirty="0"/>
              <a:t>Power point på papir </a:t>
            </a:r>
          </a:p>
          <a:p>
            <a:pPr lvl="1"/>
            <a:r>
              <a:rPr lang="da-DK" dirty="0"/>
              <a:t>Øv – Øv</a:t>
            </a:r>
          </a:p>
          <a:p>
            <a:pPr lvl="2"/>
            <a:r>
              <a:rPr lang="da-DK" dirty="0"/>
              <a:t>Ca. 10 minutter </a:t>
            </a:r>
            <a:r>
              <a:rPr lang="da-DK"/>
              <a:t>(individ)</a:t>
            </a:r>
            <a:endParaRPr lang="da-DK" dirty="0"/>
          </a:p>
          <a:p>
            <a:pPr lvl="1"/>
            <a:r>
              <a:rPr lang="da-DK" dirty="0"/>
              <a:t>Perspektivering af projekt</a:t>
            </a:r>
          </a:p>
          <a:p>
            <a:r>
              <a:rPr lang="da-DK" dirty="0"/>
              <a:t>Forvent</a:t>
            </a:r>
          </a:p>
          <a:p>
            <a:pPr lvl="1"/>
            <a:r>
              <a:rPr lang="da-DK" dirty="0"/>
              <a:t>Diskussion af problem</a:t>
            </a:r>
          </a:p>
          <a:p>
            <a:pPr lvl="1"/>
            <a:r>
              <a:rPr lang="da-DK" dirty="0"/>
              <a:t>Metode</a:t>
            </a:r>
          </a:p>
          <a:p>
            <a:pPr lvl="1"/>
            <a:r>
              <a:rPr lang="da-DK" dirty="0"/>
              <a:t>Fremgangsmåde</a:t>
            </a:r>
          </a:p>
          <a:p>
            <a:pPr lvl="1"/>
            <a:r>
              <a:rPr lang="da-DK" dirty="0"/>
              <a:t>Dimensionering</a:t>
            </a:r>
          </a:p>
          <a:p>
            <a:pPr lvl="1"/>
            <a:endParaRPr lang="da-DK" dirty="0"/>
          </a:p>
          <a:p>
            <a:pPr lvl="1">
              <a:buNone/>
            </a:pPr>
            <a:r>
              <a:rPr lang="da-DK" dirty="0"/>
              <a:t>	</a:t>
            </a:r>
          </a:p>
          <a:p>
            <a:pPr lvl="1"/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42681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 dirty="0"/>
          </a:p>
          <a:p>
            <a:endParaRPr lang="da-DK" dirty="0"/>
          </a:p>
          <a:p>
            <a:endParaRPr lang="da-DK" dirty="0"/>
          </a:p>
          <a:p>
            <a:endParaRPr lang="da-DK" dirty="0"/>
          </a:p>
          <a:p>
            <a:pPr algn="ctr">
              <a:buNone/>
            </a:pPr>
            <a:r>
              <a:rPr lang="da-DK" b="1" dirty="0"/>
              <a:t>Tak for opmærksomheden</a:t>
            </a:r>
          </a:p>
          <a:p>
            <a:pPr algn="ctr">
              <a:buNone/>
            </a:pPr>
            <a:r>
              <a:rPr lang="da-DK" dirty="0" err="1">
                <a:hlinkClick r:id="rId2"/>
              </a:rPr>
              <a:t>krull@business.aau.dk</a:t>
            </a:r>
            <a:r>
              <a:rPr lang="da-DK"/>
              <a:t> 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54631705"/>
      </p:ext>
    </p:extLst>
  </p:cSld>
  <p:clrMapOvr>
    <a:masterClrMapping/>
  </p:clrMapOvr>
</p:sld>
</file>

<file path=ppt/theme/theme1.xml><?xml version="1.0" encoding="utf-8"?>
<a:theme xmlns:a="http://schemas.openxmlformats.org/drawingml/2006/main" name="SBKA AAUE DK skole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lassisk kontor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BKA AAUE DK" id="{21E21329-6B94-4BE8-B125-CC47AEEBF30C}" vid="{1F01B500-1D59-4E29-81E4-03ACCF81B8AE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AAUE PPT NEW</Template>
  <TotalTime>8</TotalTime>
  <Words>755</Words>
  <Application>Microsoft Office PowerPoint</Application>
  <PresentationFormat>Skærmshow (4:3)</PresentationFormat>
  <Paragraphs>204</Paragraphs>
  <Slides>22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22</vt:i4>
      </vt:variant>
    </vt:vector>
  </HeadingPairs>
  <TitlesOfParts>
    <vt:vector size="27" baseType="lpstr">
      <vt:lpstr>Arial</vt:lpstr>
      <vt:lpstr>Calibri</vt:lpstr>
      <vt:lpstr>Verdana</vt:lpstr>
      <vt:lpstr>Zapf Dingbats</vt:lpstr>
      <vt:lpstr>SBKA AAUE DK skole</vt:lpstr>
      <vt:lpstr>Om at skrive semester projekt 1. Semester MBA  </vt:lpstr>
      <vt:lpstr>Slagplan</vt:lpstr>
      <vt:lpstr>Semesterprojekt</vt:lpstr>
      <vt:lpstr>Problemformulering</vt:lpstr>
      <vt:lpstr>Metodeafsnit</vt:lpstr>
      <vt:lpstr>Metodeafsnit</vt:lpstr>
      <vt:lpstr>Teori/Emperi</vt:lpstr>
      <vt:lpstr>Metodeafsnit</vt:lpstr>
      <vt:lpstr>Dybde</vt:lpstr>
      <vt:lpstr>Undersøgelser</vt:lpstr>
      <vt:lpstr>Faginddragelse</vt:lpstr>
      <vt:lpstr>Dimensionering</vt:lpstr>
      <vt:lpstr>Struktur Et overblik</vt:lpstr>
      <vt:lpstr>Struktur Et overblik</vt:lpstr>
      <vt:lpstr>Formalia Detaljerne</vt:lpstr>
      <vt:lpstr>Formalia Detaljerne</vt:lpstr>
      <vt:lpstr>Samarbejdet med vejleder</vt:lpstr>
      <vt:lpstr>Aflevering</vt:lpstr>
      <vt:lpstr>”Lidt” om eksamen</vt:lpstr>
      <vt:lpstr>Eksamen</vt:lpstr>
      <vt:lpstr>Eksamen forts.</vt:lpstr>
      <vt:lpstr>PowerPoint-præsentation</vt:lpstr>
    </vt:vector>
  </TitlesOfParts>
  <Company>Aalborg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 at skrive semester projekt 1. Semester MBA  </dc:title>
  <dc:creator>Lars Krull</dc:creator>
  <cp:lastModifiedBy>Lars Krull</cp:lastModifiedBy>
  <cp:revision>6</cp:revision>
  <dcterms:created xsi:type="dcterms:W3CDTF">2017-05-01T18:58:48Z</dcterms:created>
  <dcterms:modified xsi:type="dcterms:W3CDTF">2019-04-27T14:03:20Z</dcterms:modified>
</cp:coreProperties>
</file>